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  <p:sldMasterId id="2147483684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5" r:id="rId13"/>
    <p:sldId id="267" r:id="rId14"/>
    <p:sldId id="268" r:id="rId15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9"/>
    <p:restoredTop sz="94681"/>
  </p:normalViewPr>
  <p:slideViewPr>
    <p:cSldViewPr snapToGrid="0" snapToObjects="1">
      <p:cViewPr varScale="1">
        <p:scale>
          <a:sx n="191" d="100"/>
          <a:sy n="191" d="100"/>
        </p:scale>
        <p:origin x="217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23F4-A0D3-F545-99B5-50E3B518048A}" type="datetimeFigureOut">
              <a:rPr lang="en-US" smtClean="0"/>
              <a:t>5/10/21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A5BC-04D9-3C45-9FB3-1E7CD6B34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080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23F4-A0D3-F545-99B5-50E3B518048A}" type="datetimeFigureOut">
              <a:rPr lang="en-US" smtClean="0"/>
              <a:t>5/10/21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A5BC-04D9-3C45-9FB3-1E7CD6B34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017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23F4-A0D3-F545-99B5-50E3B518048A}" type="datetimeFigureOut">
              <a:rPr lang="en-US" smtClean="0"/>
              <a:t>5/10/21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A5BC-04D9-3C45-9FB3-1E7CD6B34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8711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A33E5-EF45-2748-BD1E-404DEE508A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675" y="1236663"/>
            <a:ext cx="8018463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252905-6EF3-0348-B17B-E041467ADC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675" y="3970338"/>
            <a:ext cx="8018463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2601EF-4ECC-274D-8E51-E8545A7CE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0A4A-1DC8-8A47-AB21-C0B787458D09}" type="datetimeFigureOut">
              <a:rPr lang="en-US" smtClean="0"/>
              <a:t>5/10/21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40DB9C-2C09-624C-8B68-D74851B88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D7CF80-9BE5-B843-BB27-9D8B7254F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76053-F49D-FF4D-93C9-040B65D68B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7146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E181A-8FAD-1649-AE6F-44336D059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050E44-66AB-9741-9450-6EB23C11D5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1A830E-3927-1C40-A979-661FECF84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0A4A-1DC8-8A47-AB21-C0B787458D09}" type="datetimeFigureOut">
              <a:rPr lang="en-US" smtClean="0"/>
              <a:t>5/10/21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56B2B-2B68-2D4E-AED4-04AE868FD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689272-51C2-7743-B87C-2915E6CCF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76053-F49D-FF4D-93C9-040B65D68B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4941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8D384-394E-6747-9C82-09250DAFA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250" y="1884363"/>
            <a:ext cx="9220200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7A4156-46B9-8E4D-87AC-DEB9894563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0250" y="5059363"/>
            <a:ext cx="9220200" cy="16525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E1D6A7-FA23-7947-8D21-F5FD01CB4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0A4A-1DC8-8A47-AB21-C0B787458D09}" type="datetimeFigureOut">
              <a:rPr lang="en-US" smtClean="0"/>
              <a:t>5/10/21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E11097-06C1-454D-BF03-B137E4866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E8148-B9E5-3743-B86A-F4B0FA07C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76053-F49D-FF4D-93C9-040B65D68B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74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EF9C2-CEBA-1645-856D-76CB9F9F1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01B161-4338-894C-B1F7-2631CBB460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5013" y="2012950"/>
            <a:ext cx="4533900" cy="47958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3F0764-6C67-BE48-959A-B78ADED640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21313" y="2012950"/>
            <a:ext cx="4535487" cy="47958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7C2953-731A-9848-9528-BF7FB2E02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0A4A-1DC8-8A47-AB21-C0B787458D09}" type="datetimeFigureOut">
              <a:rPr lang="en-US" smtClean="0"/>
              <a:t>5/10/21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144B57-165A-7E4C-ADDB-8D66C9BDE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F812D6-7E61-BF43-A339-589997D6C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76053-F49D-FF4D-93C9-040B65D68B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4818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5282F-B387-ED41-93BA-15B2C6229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403225"/>
            <a:ext cx="9221788" cy="14605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F184EC-F614-4F4D-8EAF-43B6230E15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600" y="1852613"/>
            <a:ext cx="4522788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772F61-9810-E04B-A915-6A30C68A6F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600" y="2760663"/>
            <a:ext cx="4522788" cy="40624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031ED8-F2C3-EA4E-9CA1-BA31B79532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3375" y="1852613"/>
            <a:ext cx="4545013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E8AFB9-DBD2-7847-9903-B4660E96F8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3375" y="2760663"/>
            <a:ext cx="4545013" cy="40624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96DA67-6785-D242-8347-B2611FE37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0A4A-1DC8-8A47-AB21-C0B787458D09}" type="datetimeFigureOut">
              <a:rPr lang="en-US" smtClean="0"/>
              <a:t>5/10/21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8C55E3-F184-5B44-9256-606C2A400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9E0999-EA48-2E4A-A0E5-25AB57A62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76053-F49D-FF4D-93C9-040B65D68B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9465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90B6B-1DF8-5748-A463-45DE52ED0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7E8355-1DE6-D749-9D54-65E4422B1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0A4A-1DC8-8A47-AB21-C0B787458D09}" type="datetimeFigureOut">
              <a:rPr lang="en-US" smtClean="0"/>
              <a:t>5/10/21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49E30E-F1AE-894C-A58A-7CCD4BB37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DFE5C7-2BE0-094B-9F88-B3D66F95A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76053-F49D-FF4D-93C9-040B65D68B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1181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235CC9-9176-FF4D-B435-2A7ED06C1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0A4A-1DC8-8A47-AB21-C0B787458D09}" type="datetimeFigureOut">
              <a:rPr lang="en-US" smtClean="0"/>
              <a:t>5/10/21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1A22DE-253D-C648-B5FB-46AADC76D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88E9A5-3F3E-6541-AB97-B97B88105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76053-F49D-FF4D-93C9-040B65D68B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0851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F48AD-515A-814B-977A-062A68F80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3238"/>
            <a:ext cx="344805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4052CA-E3A4-F04C-A65E-96930EA66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5013" y="1089025"/>
            <a:ext cx="541337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C161DC-8036-F246-8757-72A4969EC7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805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9A60F9-4BEB-A34E-AC2A-6A47AEC73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0A4A-1DC8-8A47-AB21-C0B787458D09}" type="datetimeFigureOut">
              <a:rPr lang="en-US" smtClean="0"/>
              <a:t>5/10/21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6AA5AA-EBC1-6E43-A74B-6E554D3BE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D5BD00-F440-0B45-9467-A71A5733C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76053-F49D-FF4D-93C9-040B65D68B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93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23F4-A0D3-F545-99B5-50E3B518048A}" type="datetimeFigureOut">
              <a:rPr lang="en-US" smtClean="0"/>
              <a:t>5/10/21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A5BC-04D9-3C45-9FB3-1E7CD6B34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5836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31EF2-EAE8-7347-B1C8-E3FA296C2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3238"/>
            <a:ext cx="344805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8DCD86-CACE-8A45-B1F4-65ED43C997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5013" y="1089025"/>
            <a:ext cx="541337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E1574F-47B4-434C-84A0-99C5AB0C1A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805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1B5019-DD49-C443-83E6-0ECE35781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0A4A-1DC8-8A47-AB21-C0B787458D09}" type="datetimeFigureOut">
              <a:rPr lang="en-US" smtClean="0"/>
              <a:t>5/10/21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709B41-93CD-3F44-9580-C99C962EB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89F4AA-592B-7B40-B66E-E3AEAB81A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76053-F49D-FF4D-93C9-040B65D68B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1985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6BD43D-C96D-864B-96DC-EC5674187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C2B17C-C687-C142-8773-E7D2335BF2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42BEFF-FFA8-8C44-BE41-BF6D898D2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0A4A-1DC8-8A47-AB21-C0B787458D09}" type="datetimeFigureOut">
              <a:rPr lang="en-US" smtClean="0"/>
              <a:t>5/10/21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A0FA94-6D95-5947-A89C-E2749625D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FDE13F-9CF3-E94F-9083-03A83E66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76053-F49D-FF4D-93C9-040B65D68B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3372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05C8F50-3E6A-C048-A645-36F7E8E035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651750" y="403225"/>
            <a:ext cx="2305050" cy="6405563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FA828B-B6CC-0E47-B2A4-9BA1929B25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35013" y="403225"/>
            <a:ext cx="6764337" cy="6405563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E391C3-50B4-C449-AEE7-EFAE5DAD3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0A4A-1DC8-8A47-AB21-C0B787458D09}" type="datetimeFigureOut">
              <a:rPr lang="en-US" smtClean="0"/>
              <a:t>5/10/21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78004E-7E12-DE43-8B41-0CAC988B7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9E5BBA-9376-0545-8760-AD9257FDF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76053-F49D-FF4D-93C9-040B65D68B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745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23F4-A0D3-F545-99B5-50E3B518048A}" type="datetimeFigureOut">
              <a:rPr lang="en-US" smtClean="0"/>
              <a:t>5/10/21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A5BC-04D9-3C45-9FB3-1E7CD6B34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953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23F4-A0D3-F545-99B5-50E3B518048A}" type="datetimeFigureOut">
              <a:rPr lang="en-US" smtClean="0"/>
              <a:t>5/10/21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A5BC-04D9-3C45-9FB3-1E7CD6B34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27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23F4-A0D3-F545-99B5-50E3B518048A}" type="datetimeFigureOut">
              <a:rPr lang="en-US" smtClean="0"/>
              <a:t>5/10/21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A5BC-04D9-3C45-9FB3-1E7CD6B34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995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23F4-A0D3-F545-99B5-50E3B518048A}" type="datetimeFigureOut">
              <a:rPr lang="en-US" smtClean="0"/>
              <a:t>5/10/21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A5BC-04D9-3C45-9FB3-1E7CD6B34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383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23F4-A0D3-F545-99B5-50E3B518048A}" type="datetimeFigureOut">
              <a:rPr lang="en-US" smtClean="0"/>
              <a:t>5/10/21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A5BC-04D9-3C45-9FB3-1E7CD6B34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828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23F4-A0D3-F545-99B5-50E3B518048A}" type="datetimeFigureOut">
              <a:rPr lang="en-US" smtClean="0"/>
              <a:t>5/10/21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A5BC-04D9-3C45-9FB3-1E7CD6B34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860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23F4-A0D3-F545-99B5-50E3B518048A}" type="datetimeFigureOut">
              <a:rPr lang="en-US" smtClean="0"/>
              <a:t>5/10/21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A5BC-04D9-3C45-9FB3-1E7CD6B34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578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123F4-A0D3-F545-99B5-50E3B518048A}" type="datetimeFigureOut">
              <a:rPr lang="en-US" smtClean="0"/>
              <a:t>5/10/21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FA5BC-04D9-3C45-9FB3-1E7CD6B34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289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56F148-7764-9E4E-BF7D-53C11F695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013" y="403225"/>
            <a:ext cx="9221787" cy="1460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68B503-7AB8-F34D-9DD0-D2AA1C0901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5013" y="2012950"/>
            <a:ext cx="9221787" cy="4795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DDADE7-9A3D-BA4A-A2A1-E0C2C7A7A3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5013" y="7007225"/>
            <a:ext cx="2405062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40A4A-1DC8-8A47-AB21-C0B787458D09}" type="datetimeFigureOut">
              <a:rPr lang="en-US" smtClean="0"/>
              <a:t>5/10/21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74823F-3580-7C41-8605-13F7016B41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41713" y="7007225"/>
            <a:ext cx="3608387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530CCB-2E78-F142-84CF-066E0AB509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51738" y="7007225"/>
            <a:ext cx="2405062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76053-F49D-FF4D-93C9-040B65D68B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230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13" Type="http://schemas.openxmlformats.org/officeDocument/2006/relationships/image" Target="../media/image20.jpg"/><Relationship Id="rId18" Type="http://schemas.openxmlformats.org/officeDocument/2006/relationships/image" Target="../media/image25.jpg"/><Relationship Id="rId26" Type="http://schemas.openxmlformats.org/officeDocument/2006/relationships/image" Target="../media/image33.jpg"/><Relationship Id="rId3" Type="http://schemas.openxmlformats.org/officeDocument/2006/relationships/image" Target="../media/image10.jpg"/><Relationship Id="rId21" Type="http://schemas.openxmlformats.org/officeDocument/2006/relationships/image" Target="../media/image28.jpg"/><Relationship Id="rId7" Type="http://schemas.openxmlformats.org/officeDocument/2006/relationships/image" Target="../media/image14.jpg"/><Relationship Id="rId12" Type="http://schemas.openxmlformats.org/officeDocument/2006/relationships/image" Target="../media/image19.jpg"/><Relationship Id="rId17" Type="http://schemas.openxmlformats.org/officeDocument/2006/relationships/image" Target="../media/image24.jpg"/><Relationship Id="rId25" Type="http://schemas.openxmlformats.org/officeDocument/2006/relationships/image" Target="../media/image32.jpg"/><Relationship Id="rId2" Type="http://schemas.openxmlformats.org/officeDocument/2006/relationships/image" Target="../media/image9.jpg"/><Relationship Id="rId16" Type="http://schemas.openxmlformats.org/officeDocument/2006/relationships/image" Target="../media/image23.jpg"/><Relationship Id="rId20" Type="http://schemas.openxmlformats.org/officeDocument/2006/relationships/image" Target="../media/image2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11" Type="http://schemas.openxmlformats.org/officeDocument/2006/relationships/image" Target="../media/image18.jpg"/><Relationship Id="rId24" Type="http://schemas.openxmlformats.org/officeDocument/2006/relationships/image" Target="../media/image31.jpg"/><Relationship Id="rId5" Type="http://schemas.openxmlformats.org/officeDocument/2006/relationships/image" Target="../media/image12.jpg"/><Relationship Id="rId15" Type="http://schemas.openxmlformats.org/officeDocument/2006/relationships/image" Target="../media/image22.jpg"/><Relationship Id="rId23" Type="http://schemas.openxmlformats.org/officeDocument/2006/relationships/image" Target="../media/image30.jpg"/><Relationship Id="rId10" Type="http://schemas.openxmlformats.org/officeDocument/2006/relationships/image" Target="../media/image17.jpg"/><Relationship Id="rId19" Type="http://schemas.openxmlformats.org/officeDocument/2006/relationships/image" Target="../media/image26.jpg"/><Relationship Id="rId4" Type="http://schemas.openxmlformats.org/officeDocument/2006/relationships/image" Target="../media/image11.jpg"/><Relationship Id="rId9" Type="http://schemas.openxmlformats.org/officeDocument/2006/relationships/image" Target="../media/image16.jpg"/><Relationship Id="rId14" Type="http://schemas.openxmlformats.org/officeDocument/2006/relationships/image" Target="../media/image21.jpg"/><Relationship Id="rId22" Type="http://schemas.openxmlformats.org/officeDocument/2006/relationships/image" Target="../media/image2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012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9558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24136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08891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7962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4492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7159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79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594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0661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158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0135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C798BBA-2954-D84E-82B7-28AB1ED7B3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906" y="2423174"/>
            <a:ext cx="1460501" cy="8763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AE8ECE-F5EB-5A41-B10A-9AE6A7981D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9010" y="2423175"/>
            <a:ext cx="1448330" cy="8763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CCD3158-506B-9A4F-B477-E6705BD56D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8944" y="2423175"/>
            <a:ext cx="1448330" cy="87630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CAB3DF7-DDE7-6848-A423-0369DD4E95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8878" y="2415992"/>
            <a:ext cx="1448330" cy="87630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6EE398E-E1CC-224C-92D5-0304F24B407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28812" y="2423175"/>
            <a:ext cx="1448330" cy="87630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97B7C68-B4AD-BA45-B78F-41B38B8697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58747" y="2423175"/>
            <a:ext cx="1448330" cy="8763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9F8CD2C-60B9-E946-AD96-8B78CFB6BD2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6907" y="3364119"/>
            <a:ext cx="1460501" cy="8763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5307821-4968-484A-A180-5151024914F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36578" y="3364120"/>
            <a:ext cx="1460501" cy="8763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533334E-2E03-DA4F-9E4F-98564A0778C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76248" y="3364120"/>
            <a:ext cx="1448330" cy="87630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6B1A1FB-10DC-A64F-84F8-9293D996759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03748" y="3364120"/>
            <a:ext cx="1448330" cy="87630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FE514DF-23F2-2046-B50F-7E5912CBB0C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931248" y="3364120"/>
            <a:ext cx="1448330" cy="87630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1B32F1B-04E5-174D-A53F-B8E6F4C49CF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458747" y="3364120"/>
            <a:ext cx="1448330" cy="87630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0B252B9-76EF-DC4D-9B1E-E5E5C12E1B5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4736" y="4305064"/>
            <a:ext cx="1460501" cy="87630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5C771EB-BD52-484A-949D-6E1247FA9E6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321973" y="4305065"/>
            <a:ext cx="1460501" cy="87630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FB55F6DA-E7EB-3D47-ADA4-956E72090C2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933683" y="4305065"/>
            <a:ext cx="1448330" cy="87630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D5B91D3C-10B1-3545-8077-E0B25C89407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396447" y="4305065"/>
            <a:ext cx="1460501" cy="87630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F0954EE-60A6-2845-852B-ABEB7888FA6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59210" y="4305065"/>
            <a:ext cx="1460501" cy="87630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644E65A-0307-0942-B838-51FBB1D691A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458747" y="4305065"/>
            <a:ext cx="1448330" cy="87630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0B3BFBD-AF23-3B46-9255-C0876696696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84736" y="5246009"/>
            <a:ext cx="1460501" cy="87630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A3F70D1-F67C-F045-8C30-2982DF94469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326841" y="5246009"/>
            <a:ext cx="1460501" cy="87630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FDCAEC4D-6780-2E4F-8BD2-BF1BCB969023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868945" y="5246009"/>
            <a:ext cx="1448330" cy="87630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3247B3CF-C944-F44E-ABDA-CF396320158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398879" y="5246009"/>
            <a:ext cx="1448330" cy="87630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B75FD463-910E-5D41-BA57-FB4970578F1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928813" y="5246009"/>
            <a:ext cx="1448330" cy="87630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504E6987-DC42-D743-9F16-0EC4151BFDFE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8458747" y="5246009"/>
            <a:ext cx="1448330" cy="87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670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198</TotalTime>
  <Words>0</Words>
  <Application>Microsoft Macintosh PowerPoint</Application>
  <PresentationFormat>Custom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Ross Bennett</cp:lastModifiedBy>
  <cp:revision>6</cp:revision>
  <dcterms:created xsi:type="dcterms:W3CDTF">2021-03-26T17:13:23Z</dcterms:created>
  <dcterms:modified xsi:type="dcterms:W3CDTF">2021-05-10T07:47:52Z</dcterms:modified>
</cp:coreProperties>
</file>